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267" r:id="rId4"/>
    <p:sldId id="264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CD2"/>
    <a:srgbClr val="494949"/>
    <a:srgbClr val="41B1FD"/>
    <a:srgbClr val="23A5FD"/>
    <a:srgbClr val="21C5FF"/>
    <a:srgbClr val="BFE961"/>
    <a:srgbClr val="2F2F2F"/>
    <a:srgbClr val="E4E4E4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58400" autoAdjust="0"/>
  </p:normalViewPr>
  <p:slideViewPr>
    <p:cSldViewPr>
      <p:cViewPr>
        <p:scale>
          <a:sx n="75" d="100"/>
          <a:sy n="75" d="100"/>
        </p:scale>
        <p:origin x="-26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2013-01-23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68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Leverage Facebook and Twitter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 visibility for your cause and organization.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Post relevant and engaging material frequently to build your audience and maintain social relationships.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Post fun pictures to attract attention from prospective members 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donors.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Keywords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Advertise your mobile keyword on flyers, pamphlets, billboards, etc. to spread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Interested people can text in your keyword to learn more about your organization and what it stands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"To start receiving more info on ______, text CHANGE to 96362!"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even set up your keyword with an auto-response that provides a link to your donations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"To support our cause with a donation, text DONATE to 96362!"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---&gt; Autoresponse: Thank you for your interest! Visit our website to proceed."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 Responder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Great way to educate the public with a fun and interactive mobile shuffle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responder.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Every time your keyword gets texted in, a random message from a pool of responses will be sent to the subscriber's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set up 100 unique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MMS Messages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Pictures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say so much more than words, especially via mobile. 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Increase attendance and involvement to meetings and events with fun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pictures/videos.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"Don't miss out on our bi-annual fundraiser this Saturday from 11am-4pm! + picture 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video."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Reminders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Remind organization members to arrive on time for their scheduled time slots for volunteer work, events, and important meetings.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Schedule these text reminders to go out hours, days, or even weeks in advance. 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"Hi Stacy! You're scheduled to manage new sign-ups at the Fundraising Social this Friday from 3-5pm. See you there!"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Text-to-Screen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Great way to have audience members interact with your organization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Subscribers simply text in your keyword followed by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message gets projected onto a display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Invite your audience to text in shout-outs, offer feedback, or simply share their thoughts on a live screen for all to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Newsletters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Regular newsletters keep members in-the-loop with what's going on in your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Provide in-depth updates on new events, new measures, goals, and critical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From Phone - SMS Texts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Instantly alert members of time-sensitive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Notify members of last-minute changes for events or last-minute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gatherings.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 need to be in front of a computer to send blasts; you can do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from your mobile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 &amp; Short Code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Conveniently collect mobile numbers to grow your contact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Flexible enough for a variety of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get more info, for donations, to join the organization, etc.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Sign-up Page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Host your online sign-up page on a unique URL so interested members can sign-up to start receiving important announcements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Collect custom data like gender, age, address,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Sign-up Page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Leverage the most popular social network to collect member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2" name="직사각형 11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TextBox 14"/>
          <p:cNvSpPr txBox="1"/>
          <p:nvPr userDrawn="1"/>
        </p:nvSpPr>
        <p:spPr>
          <a:xfrm>
            <a:off x="214282" y="214290"/>
            <a:ext cx="19006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Non-profit</a:t>
            </a:r>
            <a:r>
              <a:rPr lang="en-US" altLang="ko-KR" sz="13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Organizations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429520" y="7141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TextBox 14"/>
          <p:cNvSpPr txBox="1"/>
          <p:nvPr userDrawn="1"/>
        </p:nvSpPr>
        <p:spPr>
          <a:xfrm>
            <a:off x="214282" y="214290"/>
            <a:ext cx="19006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Non-profit</a:t>
            </a:r>
            <a:r>
              <a:rPr lang="en-US" altLang="ko-KR" sz="13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Organizations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106546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14"/>
          <p:cNvSpPr txBox="1"/>
          <p:nvPr userDrawn="1"/>
        </p:nvSpPr>
        <p:spPr>
          <a:xfrm>
            <a:off x="214282" y="214290"/>
            <a:ext cx="19006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Non-profit</a:t>
            </a:r>
            <a:r>
              <a:rPr lang="en-US" altLang="ko-KR" sz="1300" b="1" baseline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Organizations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  <p:sldLayoutId id="2147483707" r:id="rId12"/>
    <p:sldLayoutId id="214748370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allin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2734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210188"/>
            <a:ext cx="200025" cy="781050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1142976" y="5256966"/>
            <a:ext cx="271464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ko-KR" sz="36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Non-Profit</a:t>
            </a:r>
          </a:p>
          <a:p>
            <a:pPr>
              <a:lnSpc>
                <a:spcPts val="2800"/>
              </a:lnSpc>
            </a:pPr>
            <a:r>
              <a:rPr lang="en-US" altLang="ko-KR" sz="28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Organizations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785786" y="923909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457200" y="857232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7000892" y="14285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071538" y="2000240"/>
            <a:ext cx="6429420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Promote your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ause to increase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embership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Get everyone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nvolved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Keep members up-to-date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Automatically collect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ontact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nformation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그림 17" descr="autodea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6777"/>
            <a:ext cx="9144000" cy="21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"/>
          <p:cNvSpPr txBox="1"/>
          <p:nvPr/>
        </p:nvSpPr>
        <p:spPr>
          <a:xfrm>
            <a:off x="552450" y="1357298"/>
            <a:ext cx="800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bg1"/>
                </a:solidFill>
                <a:latin typeface="Georgia" pitchFamily="18" charset="0"/>
              </a:rPr>
              <a:t>Promote Your Cause to </a:t>
            </a:r>
            <a:r>
              <a:rPr lang="en-US" sz="2600" b="1" dirty="0" smtClean="0">
                <a:solidFill>
                  <a:srgbClr val="BFE961"/>
                </a:solidFill>
                <a:latin typeface="Georgia" pitchFamily="18" charset="0"/>
              </a:rPr>
              <a:t>Increase Membership</a:t>
            </a:r>
            <a:endParaRPr lang="en-US" sz="2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9" name="슬라이드 번호 개체 틀 26"/>
          <p:cNvSpPr>
            <a:spLocks noGrp="1"/>
          </p:cNvSpPr>
          <p:nvPr/>
        </p:nvSpPr>
        <p:spPr>
          <a:xfrm>
            <a:off x="4143372" y="635033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F003C-EC8E-4070-A6DF-CF1B25E2BC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" name="TextBox 38"/>
          <p:cNvSpPr txBox="1"/>
          <p:nvPr/>
        </p:nvSpPr>
        <p:spPr>
          <a:xfrm>
            <a:off x="3428992" y="4993013"/>
            <a:ext cx="2500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Quick and easy way to disseminate information on-the-go </a:t>
            </a:r>
          </a:p>
        </p:txBody>
      </p:sp>
      <p:sp>
        <p:nvSpPr>
          <p:cNvPr id="41" name="TextBox 39"/>
          <p:cNvSpPr txBox="1"/>
          <p:nvPr/>
        </p:nvSpPr>
        <p:spPr>
          <a:xfrm>
            <a:off x="6143636" y="4993013"/>
            <a:ext cx="26432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SHUFFLE RESPONDER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Fun way for members to receive various facts about your cause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428596" y="4993013"/>
            <a:ext cx="2428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Go viral with your cause on </a:t>
            </a:r>
            <a:r>
              <a:rPr lang="en-US" altLang="ko-KR" sz="1600" dirty="0" err="1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Facebook</a:t>
            </a: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and Twitter</a:t>
            </a:r>
            <a:endParaRPr lang="en-US" dirty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4744" y="2706997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3207063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그림 45" descr="remi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778435"/>
            <a:ext cx="1805549" cy="2000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3372" y="2699231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support our cause with a donation, text DONATE to </a:t>
            </a:r>
            <a:r>
              <a:rPr lang="en-US" sz="1200" dirty="0" smtClean="0"/>
              <a:t>96362!</a:t>
            </a:r>
            <a:endParaRPr lang="en-US" sz="12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464315" y="1285860"/>
            <a:ext cx="7045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Get 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Everyone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 Involved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3393273" y="5072074"/>
            <a:ext cx="2500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TEXT REMINDERS</a:t>
            </a:r>
          </a:p>
          <a:p>
            <a:pPr marL="0" lvl="1" indent="-108000"/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Remind members to arrive on time to meetings and events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6107917" y="5072074"/>
            <a:ext cx="26432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TEXT-TO-SCREEN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Spur public participation at live events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392877" y="5072074"/>
            <a:ext cx="24288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MMS MESSAGES</a:t>
            </a:r>
          </a:p>
          <a:p>
            <a:pPr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Boost involvement using pictures or videos in your message</a:t>
            </a:r>
            <a:endParaRPr lang="en-US" dirty="0"/>
          </a:p>
        </p:txBody>
      </p:sp>
      <p:sp>
        <p:nvSpPr>
          <p:cNvPr id="17" name="슬라이드 번호 개체 틀 6"/>
          <p:cNvSpPr>
            <a:spLocks noGrp="1"/>
          </p:cNvSpPr>
          <p:nvPr/>
        </p:nvSpPr>
        <p:spPr>
          <a:xfrm>
            <a:off x="4107653" y="6286520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F003C-EC8E-4070-A6DF-CF1B25E2BC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7" name="그림 26" descr="e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2231" y="3000372"/>
            <a:ext cx="1785950" cy="1741670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36149" y="3071810"/>
            <a:ext cx="1785950" cy="1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3" descr="onlinesignu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516657"/>
            <a:ext cx="1785950" cy="22391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1088" y="2848372"/>
            <a:ext cx="1092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"Don't miss out on our bi-annual fundraiser this Saturday from 11am-4pm</a:t>
            </a:r>
            <a:r>
              <a:rPr lang="en-US" sz="1000" dirty="0" smtClean="0">
                <a:latin typeface="Calibri" pitchFamily="34" charset="0"/>
              </a:rPr>
              <a:t>!” </a:t>
            </a:r>
            <a:endParaRPr lang="en-US" sz="10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476236" y="1285860"/>
            <a:ext cx="8191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Keep Members 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Up-to-Date</a:t>
            </a:r>
          </a:p>
          <a:p>
            <a:endParaRPr lang="en-US" sz="34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슬라이드 번호 개체 틀 6"/>
          <p:cNvSpPr>
            <a:spLocks noGrp="1"/>
          </p:cNvSpPr>
          <p:nvPr/>
        </p:nvSpPr>
        <p:spPr>
          <a:xfrm>
            <a:off x="4024294" y="62822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F003C-EC8E-4070-A6DF-CF1B25E2BC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708" y="4924963"/>
            <a:ext cx="3500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0800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NEWSLETTERS </a:t>
            </a:r>
          </a:p>
          <a:p>
            <a:pPr marL="0" lvl="1" indent="-108000"/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Perfect medium to reach the widest audience with links and images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4667236" y="4924963"/>
            <a:ext cx="3929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SEND SMS BLASTS FROM YOUR PHONE </a:t>
            </a:r>
          </a:p>
          <a:p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last-minute alerts to entire distribution lists right from your mobile phone</a:t>
            </a:r>
            <a:endParaRPr lang="en-US" dirty="0"/>
          </a:p>
        </p:txBody>
      </p:sp>
      <p:pic>
        <p:nvPicPr>
          <p:cNvPr id="22" name="그림 21" descr="mobilecoup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12" y="2853261"/>
            <a:ext cx="1924042" cy="1914021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95930" y="2781823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984341" y="2815684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00" dirty="0" smtClean="0">
                <a:latin typeface="Calibri" pitchFamily="34" charset="0"/>
                <a:cs typeface="Calibri" pitchFamily="34" charset="0"/>
              </a:rPr>
              <a:t>Hey, all! We’ll be meeting in front of the Civic Center to join the march at 3PM. Come by!</a:t>
            </a:r>
          </a:p>
        </p:txBody>
      </p:sp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/>
        </p:nvSpPr>
        <p:spPr>
          <a:xfrm>
            <a:off x="3929058" y="6314526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 Placeholder 5"/>
          <p:cNvSpPr>
            <a:spLocks noGrp="1"/>
          </p:cNvSpPr>
          <p:nvPr/>
        </p:nvSpPr>
        <p:spPr>
          <a:xfrm>
            <a:off x="357158" y="1313866"/>
            <a:ext cx="8572528" cy="13573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Automatically </a:t>
            </a:r>
            <a:r>
              <a:rPr lang="en-US" sz="2800" b="1" dirty="0" smtClean="0">
                <a:solidFill>
                  <a:srgbClr val="BFE961"/>
                </a:solidFill>
                <a:latin typeface="Georgia" pitchFamily="18" charset="0"/>
              </a:rPr>
              <a:t>Collect Contact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Information</a:t>
            </a:r>
            <a:r>
              <a:rPr lang="en-US" sz="2800" b="1" dirty="0" smtClean="0">
                <a:solidFill>
                  <a:srgbClr val="BFE961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					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57158" y="5100080"/>
            <a:ext cx="2357454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KEYWORD &amp; SHORT CODE </a:t>
            </a:r>
          </a:p>
          <a:p>
            <a:pPr indent="-285750">
              <a:lnSpc>
                <a:spcPts val="2000"/>
              </a:lnSpc>
            </a:pP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Quick and easy way to collect mobile numbers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2967054" y="5028642"/>
            <a:ext cx="2747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PAGES</a:t>
            </a:r>
          </a:p>
          <a:p>
            <a:pPr marL="0" lvl="2" indent="-10800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Collect from PC, tablet, or through mobile phone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5857884" y="5028642"/>
            <a:ext cx="3000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SIGN-UP PAGE </a:t>
            </a: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Take advantage of your social audience to collect valuable contact info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2956940"/>
            <a:ext cx="1793309" cy="179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2814064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그림 19" descr="facebookwidg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956940"/>
            <a:ext cx="1647829" cy="1851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6091" y="2834128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 start receiving more info on </a:t>
            </a:r>
            <a:r>
              <a:rPr lang="en-US" sz="1100" dirty="0" smtClean="0"/>
              <a:t>our organization, </a:t>
            </a:r>
            <a:r>
              <a:rPr lang="en-US" sz="1100" dirty="0"/>
              <a:t>text CHANGE to 96362!"</a:t>
            </a:r>
            <a:endParaRPr lang="en-US" sz="11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2E9CD2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2E9CD2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95" y="1931482"/>
            <a:ext cx="814417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Voice Broadcast,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on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altLang="ko-KR" dirty="0">
                <a:latin typeface="Calibri" pitchFamily="34" charset="0"/>
                <a:cs typeface="Calibri" pitchFamily="34" charset="0"/>
              </a:rPr>
              <a:t>Latest digital technologies to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promote your cause and grow your membership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80928"/>
            <a:ext cx="6862754" cy="1659038"/>
          </a:xfrm>
          <a:prstGeom prst="rect">
            <a:avLst/>
          </a:prstGeom>
        </p:spPr>
      </p:pic>
      <p:sp>
        <p:nvSpPr>
          <p:cNvPr id="1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</p:spPr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9520" y="7141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43577"/>
            <a:ext cx="8249570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or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call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Non-profit Organizations choose us for all of their messaging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11629</TotalTime>
  <Words>401</Words>
  <Application>Microsoft Office PowerPoint</Application>
  <PresentationFormat>On-screen Show (4:3)</PresentationFormat>
  <Paragraphs>79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Bobby Sinsongserm</cp:lastModifiedBy>
  <cp:revision>532</cp:revision>
  <dcterms:created xsi:type="dcterms:W3CDTF">2012-02-13T19:40:25Z</dcterms:created>
  <dcterms:modified xsi:type="dcterms:W3CDTF">2013-01-23T08:35:36Z</dcterms:modified>
</cp:coreProperties>
</file>