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8" r:id="rId4"/>
    <p:sldId id="267" r:id="rId5"/>
    <p:sldId id="269" r:id="rId6"/>
    <p:sldId id="270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61"/>
    <a:srgbClr val="494949"/>
    <a:srgbClr val="41B1FD"/>
    <a:srgbClr val="23A5FD"/>
    <a:srgbClr val="21C5FF"/>
    <a:srgbClr val="2E9CD2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05" autoAdjust="0"/>
  </p:normalViewPr>
  <p:slideViewPr>
    <p:cSldViewPr>
      <p:cViewPr varScale="1">
        <p:scale>
          <a:sx n="75" d="100"/>
          <a:sy n="75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20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Keyword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Advertise mobile keywords on flyers, local ad spaces, directories, newspapers, and in your actual establishment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a compelling reason for why guests should text in your keyword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Ex: "Text [HOTEL_NAME] to 96362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begin receiving exclusive offers for weekend stays!"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Sign-up Page (OSP)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Capture guest information including first/last names, mobile numbers, email addresses, and even custom data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Host OSPs on your own website, as a single-standing webpage, or on your Facebook Page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Heighten your visibility and boost word-of-mouth marketing with enticing posts on social media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Use Facebook Like-gating and Facebook Coupons to attract a faithful following on Facebook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Once your Page is Liked, your updates will appear on Followers' newsfeeds, making your posts that much more visible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enticing information in updates to attract more guests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Follow-on Auto-Responses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Set up follow-on auto-responses for various keywords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Let guests know what amenities are available in your hotel/resort/casino, hours of operation for those amenities, local attractions, and featured entertainment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Show guests what they could be missing out on by sending a picture or short video clip of fun things to do in your hotel, casino, or resort, or even at local hot spots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 Responder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Sometimes, room service isn't always the best option for some guests.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Advertise your shuffle responder keyword in guests' rooms, hallways, and lobby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Set up shuffle responders to send guests dining suggestions whenever they text in your shuffle keyword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hours of operation, and even a link to restaurant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 Text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Inform guests about upgrade opportunities when they book a stay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increase revenue by offering discounted suites and services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 sure to include details on how to redeem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Appointment Reminder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simple reminder of check-in/out times is a great gesture of community service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will help guests feel more at ease and will reduce call traffic for the concierge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Broadcast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Announce important news or any urgent matter with a friendly voice broadcast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Inform guests about upgrades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Appeal to those who may not be as akin to texting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Methods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Multiple keyword features give you multiple avenues to collect mobile numbers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Aside from standard mobile keyword, these features also let you automatically collect mobile numbers: shuffle responder, text-to-screen, mobile voting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Multi-purpose OSP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these online forms are the easiest way to capture guests' contact info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even collect custom data to send more personalized, targeted messages for future campaigns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Secure Database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won't have to worry about scattered contact information.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Keep all of your contacts stored securely in one place for easy management and campaign creation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772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HOSPITALITY </a:t>
            </a:r>
            <a:r>
              <a:rPr lang="en-US" altLang="ko-KR" sz="14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Services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2051720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29200"/>
            <a:ext cx="2852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28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Hospitality Services</a:t>
            </a:r>
          </a:p>
          <a:p>
            <a:pPr>
              <a:lnSpc>
                <a:spcPts val="2800"/>
              </a:lnSpc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Hotels &amp; Resorts</a:t>
            </a:r>
            <a:endParaRPr lang="ko-KR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909" y="928671"/>
            <a:ext cx="34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 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remy\Desktop\iStock_000016240078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030" y="0"/>
            <a:ext cx="43689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6477000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Attract more first-time guests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guests engaged during their stay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Quickly inform and update guests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Collect guest contact information automatically</a:t>
            </a: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그림 5" descr="iStock_000017884005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4644008" cy="30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31494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Attract More First-time Guests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234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Advertise your hotel or resort and raise more interest while collecting mobile numbers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07503" y="2736654"/>
            <a:ext cx="128588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altLang="ko-KR" sz="105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[HOTEL_NAME] </a:t>
            </a:r>
            <a:r>
              <a:rPr lang="en-US" altLang="ko-KR" sz="105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altLang="ko-KR" sz="105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105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to begin receiving exclusive offers for weekend stays!</a:t>
            </a:r>
            <a:endParaRPr lang="ko-KR" altLang="en-US" sz="105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21495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Capture contact info from interested guests using easy online forms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21495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visibility by posting enticing updates on Facebook and Twitter</a:t>
            </a:r>
          </a:p>
        </p:txBody>
      </p:sp>
      <p:pic>
        <p:nvPicPr>
          <p:cNvPr id="28" name="그림 27" descr="onlinesign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857496"/>
            <a:ext cx="1706406" cy="1706406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84168" y="3356992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7516" y="1314944"/>
            <a:ext cx="866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Keep Guests Engaged During Their Stay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97152"/>
            <a:ext cx="2592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</a:t>
            </a:r>
          </a:p>
          <a:p>
            <a:pPr marL="0" lvl="2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pictures or short video clips of affiliated attractions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5074" y="4797152"/>
            <a:ext cx="2771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SHUFFLE RESPONDER</a:t>
            </a:r>
          </a:p>
          <a:p>
            <a:pPr marL="0" lvl="2" indent="-34290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Guests can receive local  dining suggestions every time they text in a keyword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797152"/>
            <a:ext cx="2704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FOLLOW-ON</a:t>
            </a:r>
          </a:p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AUTO-RESPONSES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Delight guests with tips on available amenities, local 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hot spots, and entertainment </a:t>
            </a:r>
          </a:p>
        </p:txBody>
      </p:sp>
      <p:pic>
        <p:nvPicPr>
          <p:cNvPr id="15" name="그림 14" descr="m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3407" y="2509441"/>
            <a:ext cx="1850707" cy="2071687"/>
          </a:xfrm>
          <a:prstGeom prst="rect">
            <a:avLst/>
          </a:prstGeom>
        </p:spPr>
      </p:pic>
      <p:sp>
        <p:nvSpPr>
          <p:cNvPr id="16" name="TextBox 21"/>
          <p:cNvSpPr txBox="1"/>
          <p:nvPr/>
        </p:nvSpPr>
        <p:spPr>
          <a:xfrm>
            <a:off x="3971416" y="2583438"/>
            <a:ext cx="137159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 algn="l"/>
            <a:r>
              <a:rPr lang="en-US" altLang="ko-K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“Not sure where to go tonight? Check out this short video tour of all the local hot spots! “ + video</a:t>
            </a:r>
          </a:p>
          <a:p>
            <a:pPr algn="l"/>
            <a:endParaRPr lang="ko-KR" altLang="en-US" sz="1100" dirty="0">
              <a:solidFill>
                <a:schemeClr val="tx1"/>
              </a:solidFill>
            </a:endParaRPr>
          </a:p>
        </p:txBody>
      </p:sp>
      <p:pic>
        <p:nvPicPr>
          <p:cNvPr id="9" name="그림 8" descr="remi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36912"/>
            <a:ext cx="1805549" cy="20002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1" y="2723754"/>
            <a:ext cx="1247354" cy="18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9558" y="1314944"/>
            <a:ext cx="819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Quickly Inform and Update Guests</a:t>
            </a:r>
            <a:endParaRPr lang="en-US" sz="3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869160"/>
            <a:ext cx="277176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APPOINTMENT</a:t>
            </a:r>
          </a:p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REMINDER</a:t>
            </a:r>
          </a:p>
          <a:p>
            <a:pPr marL="0" lvl="2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Remind guests to check in and out on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4869160"/>
            <a:ext cx="2414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VOICE BROADCAST</a:t>
            </a:r>
          </a:p>
          <a:p>
            <a:pPr marL="0" lvl="2" indent="-34290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Perfect for guests who may not be as akin to texting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69160"/>
            <a:ext cx="2272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Inform guests about promotional offers like upgrade opportunities on discounted suites and services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2385147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3"/>
          <p:cNvSpPr txBox="1"/>
          <p:nvPr/>
        </p:nvSpPr>
        <p:spPr>
          <a:xfrm>
            <a:off x="1096178" y="2408895"/>
            <a:ext cx="1417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Give us a call at </a:t>
            </a:r>
            <a:b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(xxx)-xxx-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xxxx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and see if you’re eligible to upgrade to our exclusive suite!</a:t>
            </a:r>
            <a:endParaRPr lang="ko-KR" altLang="en-US" sz="11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그림 9" descr="remi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9940" y="2564904"/>
            <a:ext cx="2144120" cy="2174213"/>
          </a:xfrm>
          <a:prstGeom prst="rect">
            <a:avLst/>
          </a:prstGeom>
        </p:spPr>
      </p:pic>
      <p:pic>
        <p:nvPicPr>
          <p:cNvPr id="12" name="그림 11" descr="mobilecoup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575521"/>
            <a:ext cx="1714512" cy="17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9558" y="1084111"/>
            <a:ext cx="81915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Collect Guest Contact Information Automatically</a:t>
            </a:r>
            <a:endParaRPr lang="en-US" sz="3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509120"/>
            <a:ext cx="2771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Online Sign-up Page: makes capturing various types of contact info a breeze</a:t>
            </a:r>
          </a:p>
          <a:p>
            <a:pPr marL="0" lvl="2" indent="-285750">
              <a:buFont typeface="Wingdings" pitchFamily="2" charset="2"/>
              <a:buChar char="ü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lvl="2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Facebook Sign-up Page: leverage the popularity of Facebook to collect valuable contact info</a:t>
            </a:r>
          </a:p>
          <a:p>
            <a:pPr marL="0" lvl="2" indent="-285750">
              <a:buFont typeface="Wingdings" pitchFamily="2" charset="2"/>
              <a:buChar char="ü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lvl="2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Sign-up Widgets: Embed a widget to your existing webpage to easily gather contact info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4509120"/>
            <a:ext cx="2414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34290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Keep various types of contact info in one secure place instead of scattering email and mobile contacts across multiple platforms</a:t>
            </a:r>
          </a:p>
          <a:p>
            <a:pPr marL="0" lvl="2" indent="-342900"/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lvl="2" indent="-34290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Stay organized and manage different campaigns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509120"/>
            <a:ext cx="2573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Mobile Keyword: Grab attention with compelling auto-responses</a:t>
            </a:r>
          </a:p>
          <a:p>
            <a:pPr marL="0" lvl="1" indent="-285750">
              <a:buFont typeface="Wingdings" pitchFamily="2" charset="2"/>
              <a:buChar char="ü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lvl="1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Shuffle Responder: Self-service for valuable offers</a:t>
            </a:r>
          </a:p>
          <a:p>
            <a:pPr marL="0" lvl="1" indent="-285750">
              <a:buFont typeface="Wingdings" pitchFamily="2" charset="2"/>
              <a:buChar char="ü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lvl="1" indent="-285750"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Text-to-Screen: Get hotel &amp; resort event attendees engaged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00506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MULTIPLE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400506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MULTI-PURPOSE OSP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0050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ONE SECURE DATABASE</a:t>
            </a:r>
          </a:p>
        </p:txBody>
      </p:sp>
      <p:pic>
        <p:nvPicPr>
          <p:cNvPr id="12" name="그림 11" descr="e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20888"/>
            <a:ext cx="1440160" cy="1552512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552" y="2420888"/>
            <a:ext cx="1486520" cy="14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4" y="2574067"/>
            <a:ext cx="1732036" cy="13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93" y="1929389"/>
            <a:ext cx="878497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attract new guests and turn them into lifelong visitors</a:t>
            </a: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36912"/>
            <a:ext cx="6862754" cy="16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43578"/>
            <a:ext cx="8177562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Hotels &amp; Resorts choose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us for all of their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8999</TotalTime>
  <Words>625</Words>
  <Application>Microsoft Office PowerPoint</Application>
  <PresentationFormat>On-screen Show (4:3)</PresentationFormat>
  <Paragraphs>128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466</cp:revision>
  <dcterms:created xsi:type="dcterms:W3CDTF">2012-02-13T19:40:25Z</dcterms:created>
  <dcterms:modified xsi:type="dcterms:W3CDTF">2013-03-27T20:52:25Z</dcterms:modified>
</cp:coreProperties>
</file>